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3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A405382-2047-3545-A5C3-99AEAC26FF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200F06-06C3-A642-B781-8FB86A1A7E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552F1D-D5B9-8B48-8DDF-37503705A2C8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62989E27-EB4A-ED4A-BDFB-5377546D8E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01D32DD9-A1C3-E343-BF57-940CD8CD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3C069D-DE10-B24C-87CC-A1B230C07F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42C39F-7788-4A4B-8991-3321271421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9A9F3A-BADD-FE4F-85A2-4A1AC2B0686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91DB8684-151D-1A45-8D7E-BC5A3EDB11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46ECD9C5-E6F9-BB4D-8F3C-C21C30C38C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840669A5-3BB7-9047-8246-D7C70C37B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E28F8FA-78E0-5F45-913F-C456642B7CD4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xmlns="" id="{83323812-9CED-694F-8C5E-DB5F7BA69D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xmlns="" id="{77B2061C-9BDB-7B40-B6BB-9E74C9BD6A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xmlns="" id="{B4F224EA-638E-C240-93EF-CFB85595B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DCCCE5F-4A50-7043-9517-DA2F33969BB3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xmlns="" id="{F0C54254-FEA3-C64E-BD28-D0F8AAD3EA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xmlns="" id="{E5E6F1DA-9CAD-1842-8214-47C7CD80AE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xmlns="" id="{576A54E1-C889-ED4D-80D3-16C36FF767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715F16-9B20-4440-9008-959A44A97ECB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xmlns="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xmlns="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xmlns="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xmlns="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xmlns="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B7A59407-D919-A447-8907-5749A363D7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01BAC2F4-0FB5-2F48-901B-DB9BB6177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CAA504AF-FBBB-6940-A74F-FFA0F55D0F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4C402D0-5717-A34A-9668-428E80FAB52A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xmlns="" id="{230F63D5-F6E6-E44E-8CE6-F6F3B3B2F8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xmlns="" id="{2C791F94-656C-8D42-91D0-371DC84C24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xmlns="" id="{3DE1DE6B-9010-C848-948D-3687DE1F7C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FE450E4-4E42-E14C-9B96-1C98B9C7893F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xmlns="" id="{EB645ADA-2269-8641-9488-69DB95456C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xmlns="" id="{0151C2DA-F525-724F-AB52-84A61F926A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xmlns="" id="{09371CEA-6325-8B45-AA72-6315679CF7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97600BA-C9AA-8D4B-848E-AB1737D6C640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xmlns="" id="{92641689-968C-8C45-A5C2-52B215501B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xmlns="" id="{ADB6BF01-1BF9-D748-AE9A-8E87DB741F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xmlns="" id="{006EE933-8D88-CA43-93AD-6148ABF4F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56B4BA3-83E6-1A4D-A8E9-4A59719F4936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BA942220-A273-0442-8E0B-58A1811B69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01FA5010-9B02-C04D-B202-E3F3939683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3A22CD9A-5EDE-5E45-B2FB-EF222F335A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4E5FF31-A10F-B047-8673-B972DB1E1EF1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xmlns="" id="{ABEF3D5D-A099-8842-A151-DD188C5130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xmlns="" id="{5383CF85-E05B-4A49-BD1B-3A3AFC41C9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xmlns="" id="{D69CA710-A3D0-E047-99BB-A06ACB47D7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7B496FB-80F4-A247-BAD4-53EF5A28801A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B597A98F-AE67-F54A-8725-F488C42D34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5524F7E7-9689-C542-A303-8EC64F579D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93C39ECB-8B57-1D48-85C9-994F9ABE22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4A7E29-4E71-3444-8A38-A4422881C7B3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9410E8-A741-E046-8561-4EBC2B5C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0E77-2B4E-B243-85F5-6C52C63A8B6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6F97B8-3D14-DF4A-BD10-4D730595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81CDE8-340F-4E42-A0C6-EF37CA55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78C46-17E6-904B-A36A-D1F99D3208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08949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69E5AC-D9A5-074B-85CA-419AB2E5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4A99-87CF-6541-A5DC-80FE482AB12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228ADC-ED12-2243-A016-EA657C80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02DEEF-EED4-CE41-8D98-B94110A0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D0B48-C13B-0344-9FFB-9C1581E7AE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96371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0450D3-0E6F-014F-A61C-E4ED6358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5534-F4E2-584B-8BF1-59970140C30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4F2A42-AAC2-8C42-A195-298514D6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E5DEF5-7FE5-924B-9C83-FBE03AC2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97C46-560C-444B-A44E-FBC7BCBA14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1821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291D10-1282-4E4D-9481-11D22735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64D11-9C00-A243-A075-7D54614B5A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46DC02-BF9C-1C4D-8D51-42D7FD5B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34C549-32D3-BB46-8B75-A2329B0B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581C4-26F7-2447-9E4E-81957E8462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76575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9C667F-B81B-EA45-A463-6133F59A5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370CC-E802-B04F-9472-53A139F5604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A02808-0E4A-8541-89E3-40DE8FD0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B5BAAC-E0A3-1A49-A399-12081CCB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5C452-F8F8-BB40-9638-F6FB65FB5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99384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2BBBF50-73DE-914C-942A-0E26FEE4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59BA-8D53-FE41-AA6D-7EA00E60AE0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7E112E3-C288-CE40-920F-561D0F21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A670F1B-D603-D84C-9B60-8A98CCA8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47E1A-9E2B-7C45-9D2B-862CF359E0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37234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BF4FBD86-4622-0749-BA95-A7902F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57C37-88B1-7144-9B70-44DF1F11D34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8F1FC7B-03D5-624F-B432-04265594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362781B-33CB-F840-B041-C7592186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06ADB-CC2D-9440-868C-DEE77EF651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09108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81D4A704-653F-B840-81DF-DA1F48B0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6AE1-4042-9646-90CB-FCCB31656D0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20FDD980-AAED-7E45-BD41-326A02FF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414D08D-62E3-2046-AF40-B1B7D915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F5D2B-2F60-F440-BF42-49253F9DD5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67071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8392578-DCE6-C741-B2FB-516D9BE19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83DD1-1B6C-A84F-8478-392C03CCCF5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9011F8D4-0F9F-CE4D-A621-0A112AA1D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D5EB1EF-50AD-E74E-825D-862FA8A6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D5D3E-D303-8F42-B94C-876A47DB0D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21262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4FF6288-05AA-754C-BED2-B9B9BEA8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1052B-9D72-A94B-99A4-437BD3D474A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3E9F417-CA6C-7848-85D2-74FF2486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FB1B460-FE08-1E46-9651-14C2B684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AB350-1324-4447-ADC7-6066555388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69124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0C7132A-02C5-BA4C-AA24-ECE15BE0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0DE5-4E61-E440-8C82-65B27AE1431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D7B63A-2025-1842-9565-7588DCCC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B28159A-82D5-FD44-ABDF-034F64DF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AB71F-3037-3042-A5B8-5D0EB7CBC1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52288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FF9CA60A-189B-BA4F-B2CC-C5CF1E1605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0B88FA6-6E34-8F4F-A36B-8DFB03ADA2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3CE65E-02C6-1745-9939-A9EA8AFB9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A1083-68F4-9E48-B5D4-A768F28ADAC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7FBF5F-27AD-5641-A410-BE633B0A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4517B7-A7F3-BD47-BB3F-6EC310F45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C256492-06BE-BA42-8728-E86D39B9511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are they doing?</a:t>
            </a:r>
          </a:p>
        </p:txBody>
      </p:sp>
      <p:pic>
        <p:nvPicPr>
          <p:cNvPr id="4" name="Picture 3" descr="C:\Users\Rich\Documents\eslkidsworld.com\clip art\Outdoor Recreation (Part 1)\Beach &amp; Water (C - G)\Diving In 12.wmf">
            <a:extLst>
              <a:ext uri="{FF2B5EF4-FFF2-40B4-BE49-F238E27FC236}">
                <a16:creationId xmlns:a16="http://schemas.microsoft.com/office/drawing/2014/main" xmlns="" id="{D8923E9B-CB5E-9C43-8850-9DB50C188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165576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Rich\Documents\eslkidsworld.com\clip art\Business &amp; Office (Part 1)\Cartoons (Ca - Co)\Climb to the Top 2.wmf">
            <a:extLst>
              <a:ext uri="{FF2B5EF4-FFF2-40B4-BE49-F238E27FC236}">
                <a16:creationId xmlns:a16="http://schemas.microsoft.com/office/drawing/2014/main" xmlns="" id="{7C480763-506D-1B4C-885F-29ADB3389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57188"/>
            <a:ext cx="20891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11DFF2-F35E-3C46-9594-36710AE1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4" name="Picture 6" descr="logo-2.png">
            <a:extLst>
              <a:ext uri="{FF2B5EF4-FFF2-40B4-BE49-F238E27FC236}">
                <a16:creationId xmlns:a16="http://schemas.microsoft.com/office/drawing/2014/main" xmlns="" id="{29077D55-2B2A-9F40-9436-60ACC97D0A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:a16="http://schemas.microsoft.com/office/drawing/2014/main" xmlns="" id="{74A6D825-926F-794C-BE64-7D76642B1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214312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:a16="http://schemas.microsoft.com/office/drawing/2014/main" xmlns="" id="{1248755A-A817-2B4E-9778-A48C60913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786188"/>
            <a:ext cx="2700338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EFE23AB7-1554-2F4C-8318-F9B7F64E4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are they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CB9F52-AE46-6D43-A630-8EE575462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They are kissing.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202F6D-DCE9-A848-A3E0-526CF6A8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9" name="Picture 6" descr="logo-2.png">
            <a:extLst>
              <a:ext uri="{FF2B5EF4-FFF2-40B4-BE49-F238E27FC236}">
                <a16:creationId xmlns:a16="http://schemas.microsoft.com/office/drawing/2014/main" xmlns="" id="{1B1A53F6-6597-164F-9D82-A512EDF269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Rich\Documents\eslkidsworld.com\clip art\People\Cartoons (Co - Eq)\Couple Kissing 07.wmf">
            <a:extLst>
              <a:ext uri="{FF2B5EF4-FFF2-40B4-BE49-F238E27FC236}">
                <a16:creationId xmlns:a16="http://schemas.microsoft.com/office/drawing/2014/main" xmlns="" id="{1D88E42D-EB02-FD4D-B45A-C52243FDB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428750"/>
            <a:ext cx="4357688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83A5390-AD04-C641-BF44-E09B89515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are they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6FE421-DE5D-2B4C-8F72-FC333A6D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They are running fast.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0A545B-39E6-094D-8F56-A190AE77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3" name="Picture 6" descr="logo-2.png">
            <a:extLst>
              <a:ext uri="{FF2B5EF4-FFF2-40B4-BE49-F238E27FC236}">
                <a16:creationId xmlns:a16="http://schemas.microsoft.com/office/drawing/2014/main" xmlns="" id="{7183697C-80A2-C041-BB01-DE8C79734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Rich\Documents\eslkidsworld.com\clip art\Kids' Stuff\Images (Part 09)\Kids Running 4.wmf">
            <a:extLst>
              <a:ext uri="{FF2B5EF4-FFF2-40B4-BE49-F238E27FC236}">
                <a16:creationId xmlns:a16="http://schemas.microsoft.com/office/drawing/2014/main" xmlns="" id="{8FCFDEF4-6C88-5C4D-B783-D90DD5EB2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357313"/>
            <a:ext cx="5424487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:a16="http://schemas.microsoft.com/office/drawing/2014/main" xmlns="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:a16="http://schemas.microsoft.com/office/drawing/2014/main" xmlns="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75ACE8-1BB6-444F-8A36-2743363CE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is climbing a tree.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:a16="http://schemas.microsoft.com/office/drawing/2014/main" xmlns="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:a16="http://schemas.microsoft.com/office/drawing/2014/main" xmlns="" id="{3139DF41-9938-AA46-B855-88113471D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428750"/>
            <a:ext cx="3000375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205819FD-58FC-7D4A-A375-CA572E475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AB050B-A3D1-7A46-B6BC-DBA094ADB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is reading a book.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DC913E-ADAD-BA42-A789-E52FDE897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101" name="Picture 6" descr="logo-2.png">
            <a:extLst>
              <a:ext uri="{FF2B5EF4-FFF2-40B4-BE49-F238E27FC236}">
                <a16:creationId xmlns:a16="http://schemas.microsoft.com/office/drawing/2014/main" xmlns="" id="{3A4070F6-8F08-2949-87AE-814DE5E79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:a16="http://schemas.microsoft.com/office/drawing/2014/main" xmlns="" id="{E2DA0316-7590-DE4B-976B-C128C0565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428750"/>
            <a:ext cx="462915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04A4BE82-F922-3D4E-BD41-A535AB87F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993E152-117D-8B46-AC52-84CAAB71B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is painting a picture.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B4CF7A-DBFB-D248-BC64-7C2F8C37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5" name="Picture 6" descr="logo-2.png">
            <a:extLst>
              <a:ext uri="{FF2B5EF4-FFF2-40B4-BE49-F238E27FC236}">
                <a16:creationId xmlns:a16="http://schemas.microsoft.com/office/drawing/2014/main" xmlns="" id="{ED0DF2D3-E272-2B45-A956-0E4AFA77C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Drawing.wmf">
            <a:extLst>
              <a:ext uri="{FF2B5EF4-FFF2-40B4-BE49-F238E27FC236}">
                <a16:creationId xmlns:a16="http://schemas.microsoft.com/office/drawing/2014/main" xmlns="" id="{F5F48067-FF82-0745-B52C-C389C45F5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9550" y="1428750"/>
            <a:ext cx="6121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B5581CF2-B084-744B-81E2-3990A8015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971E487-AC4F-1C4F-BBF9-42538EB16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is riding a bike.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90E36C-89FF-4245-A405-17492EE1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9" name="Picture 6" descr="logo-2.png">
            <a:extLst>
              <a:ext uri="{FF2B5EF4-FFF2-40B4-BE49-F238E27FC236}">
                <a16:creationId xmlns:a16="http://schemas.microsoft.com/office/drawing/2014/main" xmlns="" id="{685F6B76-258B-AE44-A5C2-A4C6A5960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on Bike 3.wmf">
            <a:extLst>
              <a:ext uri="{FF2B5EF4-FFF2-40B4-BE49-F238E27FC236}">
                <a16:creationId xmlns:a16="http://schemas.microsoft.com/office/drawing/2014/main" xmlns="" id="{0BAD6E1E-63AF-4E44-B89F-C8428B7D2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428750"/>
            <a:ext cx="3929062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4294C882-D4C9-D541-8D98-19AEE3273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46769AE-5419-5842-B4BB-F08151E3C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is skydiving.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EEE37B-069E-0740-8105-7E9A06DEC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3" name="Picture 6" descr="logo-2.png">
            <a:extLst>
              <a:ext uri="{FF2B5EF4-FFF2-40B4-BE49-F238E27FC236}">
                <a16:creationId xmlns:a16="http://schemas.microsoft.com/office/drawing/2014/main" xmlns="" id="{63E21F92-CDE1-754D-A3AE-357CBA5B73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1)\Boy Flying.wmf">
            <a:extLst>
              <a:ext uri="{FF2B5EF4-FFF2-40B4-BE49-F238E27FC236}">
                <a16:creationId xmlns:a16="http://schemas.microsoft.com/office/drawing/2014/main" xmlns="" id="{6A5EA172-E704-F14F-815E-6B7ADD3CD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428750"/>
            <a:ext cx="439420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8AB4F0A1-131D-2248-B33F-8D15D98FE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2E1778-F32B-1E41-82FD-1A288B7EB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He is writing a story.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F73BB9-9287-5C40-912B-D208F65E6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7" name="Picture 6" descr="logo-2.png">
            <a:extLst>
              <a:ext uri="{FF2B5EF4-FFF2-40B4-BE49-F238E27FC236}">
                <a16:creationId xmlns:a16="http://schemas.microsoft.com/office/drawing/2014/main" xmlns="" id="{098C1C41-2B40-D940-85AE-6BE57C18C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Occupations\Images (P - Z)\Writer 3.wmf">
            <a:extLst>
              <a:ext uri="{FF2B5EF4-FFF2-40B4-BE49-F238E27FC236}">
                <a16:creationId xmlns:a16="http://schemas.microsoft.com/office/drawing/2014/main" xmlns="" id="{6EC45753-03F6-8F49-A4A8-976DF261B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428750"/>
            <a:ext cx="3668713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98659028-2B66-AC40-A87A-F79D276FC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she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F4675B7-CD04-FA40-8B0B-85850DC12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She is skipping.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8233BB-A84F-AD4B-91C9-F06FF7A8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21" name="Picture 6" descr="logo-2.png">
            <a:extLst>
              <a:ext uri="{FF2B5EF4-FFF2-40B4-BE49-F238E27FC236}">
                <a16:creationId xmlns:a16="http://schemas.microsoft.com/office/drawing/2014/main" xmlns="" id="{F0CFD303-9F97-4C46-AB6A-5F0EAF4EBC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6)\Girl Jumping Rope 04.wmf">
            <a:extLst>
              <a:ext uri="{FF2B5EF4-FFF2-40B4-BE49-F238E27FC236}">
                <a16:creationId xmlns:a16="http://schemas.microsoft.com/office/drawing/2014/main" xmlns="" id="{3AAA99A2-7B3F-044E-B643-A7BC2E0A2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357313"/>
            <a:ext cx="3101975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C148F0BF-E18A-2749-BBE9-641EC21D1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What is she doing?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C86C68-2F83-FF49-9D09-B807FA741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14938"/>
            <a:ext cx="9144000" cy="1071562"/>
          </a:xfrm>
        </p:spPr>
        <p:txBody>
          <a:bodyPr/>
          <a:lstStyle/>
          <a:p>
            <a:r>
              <a:rPr lang="en-GB" altLang="en-US">
                <a:solidFill>
                  <a:schemeClr val="tx1"/>
                </a:solidFill>
                <a:latin typeface="Comic Sans MS" panose="030F0902030302020204" pitchFamily="66" charset="0"/>
              </a:rPr>
              <a:t>She is swimming.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E4E462-DA29-9848-B03C-516D8F84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5" name="Picture 6" descr="logo-2.png">
            <a:extLst>
              <a:ext uri="{FF2B5EF4-FFF2-40B4-BE49-F238E27FC236}">
                <a16:creationId xmlns:a16="http://schemas.microsoft.com/office/drawing/2014/main" xmlns="" id="{0F3A6C7F-5F95-D248-BF03-5B56E762D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Users\Rich\Documents\eslkidsworld.com\clip art\Outdoor Recreation (Part 2)\Beach &amp; Water (Sw - Z)\Swimming with Floats 2.wmf">
            <a:extLst>
              <a:ext uri="{FF2B5EF4-FFF2-40B4-BE49-F238E27FC236}">
                <a16:creationId xmlns:a16="http://schemas.microsoft.com/office/drawing/2014/main" xmlns="" id="{6371623A-847F-6641-B025-E5B2DCC33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28750"/>
            <a:ext cx="65246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137</Words>
  <Application>Microsoft Macintosh PowerPoint</Application>
  <PresentationFormat>On-screen Show (4:3)</PresentationFormat>
  <Paragraphs>46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What are they doing?</vt:lpstr>
      <vt:lpstr>What is he doing?</vt:lpstr>
      <vt:lpstr>What is he doing?</vt:lpstr>
      <vt:lpstr>What is he doing?</vt:lpstr>
      <vt:lpstr>What is he doing?</vt:lpstr>
      <vt:lpstr>What is he doing?</vt:lpstr>
      <vt:lpstr>What is he doing?</vt:lpstr>
      <vt:lpstr>What is she doing?</vt:lpstr>
      <vt:lpstr>What is she doing?</vt:lpstr>
      <vt:lpstr>What are they doing?</vt:lpstr>
      <vt:lpstr>What are they doing?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they doing?</dc:title>
  <dc:creator>ESL Puzzles</dc:creator>
  <cp:lastModifiedBy>Richard</cp:lastModifiedBy>
  <cp:revision>6</cp:revision>
  <dcterms:created xsi:type="dcterms:W3CDTF">2020-03-09T01:59:01Z</dcterms:created>
  <dcterms:modified xsi:type="dcterms:W3CDTF">2020-03-22T03:06:24Z</dcterms:modified>
</cp:coreProperties>
</file>